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73" r:id="rId5"/>
    <p:sldId id="262" r:id="rId6"/>
    <p:sldId id="275" r:id="rId7"/>
    <p:sldId id="277" r:id="rId8"/>
    <p:sldId id="309" r:id="rId9"/>
    <p:sldId id="311" r:id="rId10"/>
    <p:sldId id="318" r:id="rId11"/>
    <p:sldId id="313" r:id="rId12"/>
    <p:sldId id="317" r:id="rId13"/>
    <p:sldId id="319" r:id="rId14"/>
    <p:sldId id="320" r:id="rId15"/>
    <p:sldId id="321" r:id="rId16"/>
    <p:sldId id="314" r:id="rId17"/>
    <p:sldId id="312" r:id="rId18"/>
    <p:sldId id="310" r:id="rId19"/>
    <p:sldId id="278" r:id="rId20"/>
    <p:sldId id="276" r:id="rId21"/>
    <p:sldId id="274" r:id="rId22"/>
    <p:sldId id="260" r:id="rId23"/>
    <p:sldId id="261" r:id="rId24"/>
    <p:sldId id="268" r:id="rId25"/>
    <p:sldId id="269" r:id="rId26"/>
    <p:sldId id="270" r:id="rId27"/>
    <p:sldId id="271" r:id="rId28"/>
    <p:sldId id="272" r:id="rId29"/>
    <p:sldId id="258" r:id="rId30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DBE4-A2E0-1439-3218-3190AD618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4C80-CDA8-2931-A1D2-904B01E4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CF38-46EA-CE47-91CC-A68609AD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6CD4B-6540-A986-1FB1-32709539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550F-D738-FE4C-134D-495137DD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9549-D00F-AA8E-7AC4-8F3CF8E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9DAB1-7FDF-F454-803D-B977720B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A65F-C3D0-D7A2-3825-8303F29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5BA7-04DF-2984-BF0D-C3E33EF3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B48F-14A3-15A5-3D4B-6199628A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495D-2B4C-C007-A02A-B063C42DC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8C43-40D1-7DC4-2516-6C7D8FE7E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AA448-83F6-671C-BB63-CD556FB9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D1BD-D95C-FCA7-10C8-50FE696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41D3A-1A30-E6B7-8DC9-B7600EB5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EA65-6B4E-8868-AF8C-ED3D21B1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8BE2-F6B5-F6F0-47B3-CED6D306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F4B0-DF17-7745-E633-8D5081F9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5A992-52D1-E90A-6023-57A9C18A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8764-19FD-B0BC-C0AB-67F455A4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3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A82B-90D3-D765-435C-1A285FA9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D878-2ADB-319D-AEF9-4A16C4DFD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4A6E-2712-1606-4AAA-2F07DB45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A0B-6820-49FE-B5ED-3E169521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1125-45A2-1E29-A289-628F297F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363D-F4B7-A2EB-4031-EBABFDA0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1126-A69C-DE2D-3260-48CF431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DA8A7-B2E9-8EF1-38A3-EB9F8E692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6A819-6266-0346-E107-3E7318A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19E7E-E2AD-72D9-EC57-36BF7157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8520C-9B68-9AD1-2EDD-39340BB4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7ED6-2413-5A34-2EA8-E577698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052F-50E4-9368-F4BF-3F0036F57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F2753-2ACF-5CBF-54A2-C0DA96F0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A5CFD-7041-5153-A605-DD88F3342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2A7DC-4832-712A-26B5-7E293907F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D0B4-5F71-929F-34B8-2801FED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0627F-925A-45E1-6779-CD06CC32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42237-80C4-0A47-6F4A-FB27D968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6B23-49F5-CACC-D966-52CE38D8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617A0-EB5B-5D7D-D446-8808E094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FD619-BBA2-C3E1-DB6D-E299F7D4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93E3D-2DCF-9E5A-F287-10B3AF7B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9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DB720-B2D0-75CC-F0A9-2BA13C1B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E4C10-C2BB-BAB3-0848-D5AF064E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FC75-7C8A-55BC-9B6D-BAE75BE1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DB79-1BCB-A505-5A57-3609223C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72D3-6E12-899A-AE9E-43FC44E9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1C8C6-6181-7F3C-D19E-7FE8FC0D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39036-B756-D3F3-5C4F-71376C0B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DE00C-FE27-31BA-2A76-C153A92C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12D9C-123C-D14F-40C1-30BC6C0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1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D5EA-73C8-B105-8F58-DB7EDE8A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2FF57-1A97-97A0-B327-E78438D8A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1DFC6-5D56-4308-691A-9A860A4B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6DD20-B052-F1D0-D676-76085BD9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AFF23-EB40-BE8E-0A2D-BFA78BDB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369F-43CC-2AF5-A4BA-D5827B3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9BD36-F8EB-4BB2-9C05-7084F732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9934F-B510-8CE4-B1B9-413A0B7D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230C-E13C-BAF7-E0BB-72F4B02D3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6AD4E-D705-4E51-A6A9-FF8F3CC44B0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C4F9D-E11D-AC82-0C75-B5502A686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A8B8F-5CF6-8B04-6E29-67F82CF9D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CC6D-9D64-6A04-B0C8-0D445596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4A33-590F-0812-3D36-D8FBF1D4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3E4CF-853C-6615-550A-5AA7C3A9D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76057" cy="318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12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28120"/>
            <a:ext cx="1972554" cy="870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661668" y="53811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1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B3B22C-EA38-E0B5-804F-D0D26F485D62}"/>
              </a:ext>
            </a:extLst>
          </p:cNvPr>
          <p:cNvSpPr/>
          <p:nvPr/>
        </p:nvSpPr>
        <p:spPr>
          <a:xfrm rot="19337858">
            <a:off x="58006" y="1419096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6EB0F7-8DCD-1176-A738-A19D9A0D89C5}"/>
              </a:ext>
            </a:extLst>
          </p:cNvPr>
          <p:cNvCxnSpPr/>
          <p:nvPr/>
        </p:nvCxnSpPr>
        <p:spPr>
          <a:xfrm flipV="1">
            <a:off x="58272" y="622576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F2D17D-BADD-EC23-1302-550B6A7CDD62}"/>
                  </a:ext>
                </a:extLst>
              </p:cNvPr>
              <p:cNvSpPr txBox="1"/>
              <p:nvPr/>
            </p:nvSpPr>
            <p:spPr>
              <a:xfrm>
                <a:off x="2231312" y="407471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F2D17D-BADD-EC23-1302-550B6A7CD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12" y="407471"/>
                <a:ext cx="814454" cy="276999"/>
              </a:xfrm>
              <a:prstGeom prst="rect">
                <a:avLst/>
              </a:prstGeom>
              <a:blipFill>
                <a:blip r:embed="rId2"/>
                <a:stretch>
                  <a:fillRect l="-9701" t="-2222" r="-59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1164F8-2884-CB9F-00C4-E8A59185282F}"/>
              </a:ext>
            </a:extLst>
          </p:cNvPr>
          <p:cNvCxnSpPr>
            <a:cxnSpLocks/>
          </p:cNvCxnSpPr>
          <p:nvPr/>
        </p:nvCxnSpPr>
        <p:spPr>
          <a:xfrm>
            <a:off x="1588622" y="851224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54DE8E-9630-F1AC-C111-64538F7F735A}"/>
              </a:ext>
            </a:extLst>
          </p:cNvPr>
          <p:cNvCxnSpPr>
            <a:cxnSpLocks/>
          </p:cNvCxnSpPr>
          <p:nvPr/>
        </p:nvCxnSpPr>
        <p:spPr>
          <a:xfrm>
            <a:off x="2884349" y="852617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1C2B0-989A-E42A-D98C-DE673E9D121D}"/>
                  </a:ext>
                </a:extLst>
              </p:cNvPr>
              <p:cNvSpPr txBox="1"/>
              <p:nvPr/>
            </p:nvSpPr>
            <p:spPr>
              <a:xfrm>
                <a:off x="1107113" y="669563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F1C2B0-989A-E42A-D98C-DE673E9D1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13" y="669563"/>
                <a:ext cx="431465" cy="276999"/>
              </a:xfrm>
              <a:prstGeom prst="rect">
                <a:avLst/>
              </a:prstGeom>
              <a:blipFill>
                <a:blip r:embed="rId3"/>
                <a:stretch>
                  <a:fillRect l="-12857" r="-57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C489-4FEA-0AD4-8C61-C13346BA6D25}"/>
                  </a:ext>
                </a:extLst>
              </p:cNvPr>
              <p:cNvSpPr txBox="1"/>
              <p:nvPr/>
            </p:nvSpPr>
            <p:spPr>
              <a:xfrm>
                <a:off x="2719586" y="1796106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C489-4FEA-0AD4-8C61-C13346BA6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86" y="1796106"/>
                <a:ext cx="298094" cy="276999"/>
              </a:xfrm>
              <a:prstGeom prst="rect">
                <a:avLst/>
              </a:prstGeom>
              <a:blipFill>
                <a:blip r:embed="rId4"/>
                <a:stretch>
                  <a:fillRect l="-10204" r="-61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9C66-F3B1-A645-DE64-AE4FA5CFE8C8}"/>
                  </a:ext>
                </a:extLst>
              </p:cNvPr>
              <p:cNvSpPr txBox="1"/>
              <p:nvPr/>
            </p:nvSpPr>
            <p:spPr>
              <a:xfrm>
                <a:off x="3143615" y="1423008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9C66-F3B1-A645-DE64-AE4FA5CF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15" y="1423008"/>
                <a:ext cx="196592" cy="276999"/>
              </a:xfrm>
              <a:prstGeom prst="rect">
                <a:avLst/>
              </a:prstGeom>
              <a:blipFill>
                <a:blip r:embed="rId5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C2BBD-EB06-C892-B58C-CBAE3B8DE57D}"/>
                  </a:ext>
                </a:extLst>
              </p:cNvPr>
              <p:cNvSpPr txBox="1"/>
              <p:nvPr/>
            </p:nvSpPr>
            <p:spPr>
              <a:xfrm>
                <a:off x="961306" y="53350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C2BBD-EB06-C892-B58C-CBAE3B8DE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06" y="53350"/>
                <a:ext cx="94866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D4FCFF-0865-B31E-1FC0-60D309D08282}"/>
              </a:ext>
            </a:extLst>
          </p:cNvPr>
          <p:cNvCxnSpPr>
            <a:cxnSpLocks/>
          </p:cNvCxnSpPr>
          <p:nvPr/>
        </p:nvCxnSpPr>
        <p:spPr>
          <a:xfrm flipV="1">
            <a:off x="355134" y="1790341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4FE8A-E19F-0B52-530E-C93D775626D9}"/>
              </a:ext>
            </a:extLst>
          </p:cNvPr>
          <p:cNvCxnSpPr>
            <a:cxnSpLocks/>
          </p:cNvCxnSpPr>
          <p:nvPr/>
        </p:nvCxnSpPr>
        <p:spPr>
          <a:xfrm flipV="1">
            <a:off x="1588622" y="472117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0BEAE-9F27-82D8-AEED-9DCD9B059216}"/>
                  </a:ext>
                </a:extLst>
              </p:cNvPr>
              <p:cNvSpPr txBox="1"/>
              <p:nvPr/>
            </p:nvSpPr>
            <p:spPr>
              <a:xfrm>
                <a:off x="610842" y="3326361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0BEAE-9F27-82D8-AEED-9DCD9B059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2" y="3326361"/>
                <a:ext cx="896271" cy="276999"/>
              </a:xfrm>
              <a:prstGeom prst="rect">
                <a:avLst/>
              </a:prstGeom>
              <a:blipFill>
                <a:blip r:embed="rId7"/>
                <a:stretch>
                  <a:fillRect l="-5442" t="-2222" r="-204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BDD5009A-18FF-052A-08C5-573819FA517D}"/>
              </a:ext>
            </a:extLst>
          </p:cNvPr>
          <p:cNvSpPr/>
          <p:nvPr/>
        </p:nvSpPr>
        <p:spPr>
          <a:xfrm>
            <a:off x="469203" y="2538643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etal object with a nut&#10;&#10;Description automatically generated">
            <a:extLst>
              <a:ext uri="{FF2B5EF4-FFF2-40B4-BE49-F238E27FC236}">
                <a16:creationId xmlns:a16="http://schemas.microsoft.com/office/drawing/2014/main" id="{6831AAEE-BE8B-70F0-C747-2ABE815EDE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42053" y="365518"/>
            <a:ext cx="2833617" cy="212521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52151E6-04B2-C61D-DD06-E1F27625193A}"/>
              </a:ext>
            </a:extLst>
          </p:cNvPr>
          <p:cNvCxnSpPr>
            <a:cxnSpLocks/>
          </p:cNvCxnSpPr>
          <p:nvPr/>
        </p:nvCxnSpPr>
        <p:spPr>
          <a:xfrm flipH="1">
            <a:off x="2679678" y="54761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6983B7-B307-52A3-1AF4-ED8059059F07}"/>
              </a:ext>
            </a:extLst>
          </p:cNvPr>
          <p:cNvSpPr txBox="1"/>
          <p:nvPr/>
        </p:nvSpPr>
        <p:spPr>
          <a:xfrm>
            <a:off x="3482158" y="1511251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K1875-G-086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CCAE3A-FA47-D715-A35F-F47A35CE441F}"/>
              </a:ext>
            </a:extLst>
          </p:cNvPr>
          <p:cNvCxnSpPr>
            <a:cxnSpLocks/>
          </p:cNvCxnSpPr>
          <p:nvPr/>
        </p:nvCxnSpPr>
        <p:spPr>
          <a:xfrm flipH="1">
            <a:off x="2332321" y="183441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C85CDC-B667-A8A3-E908-E0C50C928A69}"/>
              </a:ext>
            </a:extLst>
          </p:cNvPr>
          <p:cNvCxnSpPr>
            <a:cxnSpLocks/>
          </p:cNvCxnSpPr>
          <p:nvPr/>
        </p:nvCxnSpPr>
        <p:spPr>
          <a:xfrm flipV="1">
            <a:off x="933618" y="153627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8E1F33-928B-8535-99A5-5D1127A97597}"/>
              </a:ext>
            </a:extLst>
          </p:cNvPr>
          <p:cNvCxnSpPr>
            <a:cxnSpLocks/>
          </p:cNvCxnSpPr>
          <p:nvPr/>
        </p:nvCxnSpPr>
        <p:spPr>
          <a:xfrm>
            <a:off x="933618" y="185943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074486-CAB1-18B7-45A0-0347B077FB8C}"/>
              </a:ext>
            </a:extLst>
          </p:cNvPr>
          <p:cNvSpPr txBox="1"/>
          <p:nvPr/>
        </p:nvSpPr>
        <p:spPr>
          <a:xfrm>
            <a:off x="-7433" y="1536270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C9B03-74F6-B6A1-553C-FC37C0DA301F}"/>
              </a:ext>
            </a:extLst>
          </p:cNvPr>
          <p:cNvSpPr txBox="1"/>
          <p:nvPr/>
        </p:nvSpPr>
        <p:spPr>
          <a:xfrm>
            <a:off x="3482158" y="28395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88627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Description automatically generated">
            <a:extLst>
              <a:ext uri="{FF2B5EF4-FFF2-40B4-BE49-F238E27FC236}">
                <a16:creationId xmlns:a16="http://schemas.microsoft.com/office/drawing/2014/main" id="{CA407E17-74C1-90B4-45F6-51EC767E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52" y="7423"/>
            <a:ext cx="2125287" cy="2831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ECF8C-1CF3-869F-830C-93A39E5E1DB1}"/>
              </a:ext>
            </a:extLst>
          </p:cNvPr>
          <p:cNvSpPr txBox="1"/>
          <p:nvPr/>
        </p:nvSpPr>
        <p:spPr>
          <a:xfrm>
            <a:off x="3656329" y="366504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grip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788B0F-D866-D629-F1E2-8D577567EBB0}"/>
              </a:ext>
            </a:extLst>
          </p:cNvPr>
          <p:cNvCxnSpPr>
            <a:cxnSpLocks/>
          </p:cNvCxnSpPr>
          <p:nvPr/>
        </p:nvCxnSpPr>
        <p:spPr>
          <a:xfrm flipH="1">
            <a:off x="2853849" y="630166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8F7C79-A084-7DEF-C393-66370A435561}"/>
              </a:ext>
            </a:extLst>
          </p:cNvPr>
          <p:cNvSpPr txBox="1"/>
          <p:nvPr/>
        </p:nvSpPr>
        <p:spPr>
          <a:xfrm>
            <a:off x="3615327" y="997998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K1875-G-086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D52441-BBAE-3596-FF4D-A476A3431DD0}"/>
              </a:ext>
            </a:extLst>
          </p:cNvPr>
          <p:cNvCxnSpPr>
            <a:cxnSpLocks/>
          </p:cNvCxnSpPr>
          <p:nvPr/>
        </p:nvCxnSpPr>
        <p:spPr>
          <a:xfrm flipH="1">
            <a:off x="2357960" y="1295898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AAB624-9693-4EC6-582D-ADA18D69AB96}"/>
              </a:ext>
            </a:extLst>
          </p:cNvPr>
          <p:cNvCxnSpPr>
            <a:cxnSpLocks/>
          </p:cNvCxnSpPr>
          <p:nvPr/>
        </p:nvCxnSpPr>
        <p:spPr>
          <a:xfrm flipV="1">
            <a:off x="1107789" y="112216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6B8A63-86E1-74E5-B664-1C74886A812D}"/>
              </a:ext>
            </a:extLst>
          </p:cNvPr>
          <p:cNvCxnSpPr>
            <a:cxnSpLocks/>
          </p:cNvCxnSpPr>
          <p:nvPr/>
        </p:nvCxnSpPr>
        <p:spPr>
          <a:xfrm>
            <a:off x="1107789" y="144532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A27D04-4317-E1B5-F4CC-B4C78B224648}"/>
              </a:ext>
            </a:extLst>
          </p:cNvPr>
          <p:cNvSpPr txBox="1"/>
          <p:nvPr/>
        </p:nvSpPr>
        <p:spPr>
          <a:xfrm>
            <a:off x="208780" y="1235641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E6E37-137B-852C-69CA-D8CC6A2072FA}"/>
              </a:ext>
            </a:extLst>
          </p:cNvPr>
          <p:cNvSpPr txBox="1"/>
          <p:nvPr/>
        </p:nvSpPr>
        <p:spPr>
          <a:xfrm>
            <a:off x="3656329" y="1805407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grip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F3177-4F74-4311-0E18-F89CA4B8C4E8}"/>
              </a:ext>
            </a:extLst>
          </p:cNvPr>
          <p:cNvCxnSpPr>
            <a:cxnSpLocks/>
          </p:cNvCxnSpPr>
          <p:nvPr/>
        </p:nvCxnSpPr>
        <p:spPr>
          <a:xfrm flipH="1">
            <a:off x="2853849" y="2069069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38AB1-0595-0CE9-D5AE-66811B2C292A}"/>
              </a:ext>
            </a:extLst>
          </p:cNvPr>
          <p:cNvCxnSpPr>
            <a:cxnSpLocks/>
          </p:cNvCxnSpPr>
          <p:nvPr/>
        </p:nvCxnSpPr>
        <p:spPr>
          <a:xfrm>
            <a:off x="1048509" y="917948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7CECCE-715D-B8D5-5F3F-F4FFC4286F8D}"/>
              </a:ext>
            </a:extLst>
          </p:cNvPr>
          <p:cNvSpPr txBox="1"/>
          <p:nvPr/>
        </p:nvSpPr>
        <p:spPr>
          <a:xfrm>
            <a:off x="-7709" y="705148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40792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072418" y="1626287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72556" y="2835264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26" y="2835264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1848726" y="442443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1848726" y="3286766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565367" y="178413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237682" y="300800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613021" y="299803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1985027" y="2736442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539721" y="2736442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2817746" y="23958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043226" y="2383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1832544" y="32851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1987271" y="32851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131329" y="32844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293899" y="32878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439169" y="32844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586387" y="329371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746508" y="330067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2900124" y="329290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060245" y="329290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264405" y="195632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588226" y="197519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235495" y="271500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294476" y="-749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698653" y="459585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565367" y="304106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404687" y="1806991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192164" y="1638422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647407" y="1801441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178205" y="20848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568165" y="442443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284630" y="178413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632391" y="1801441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707588" y="2846337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4833655" y="2846337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116840" y="2848766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307489" y="2851429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517650" y="1656529"/>
                <a:ext cx="29072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650" y="1656529"/>
                <a:ext cx="290721" cy="225511"/>
              </a:xfrm>
              <a:prstGeom prst="rect">
                <a:avLst/>
              </a:prstGeom>
              <a:blipFill>
                <a:blip r:embed="rId4"/>
                <a:stretch>
                  <a:fillRect l="-12500" t="-8108" r="-8333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465608" y="1525666"/>
                <a:ext cx="363625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608" y="1525666"/>
                <a:ext cx="363625" cy="225511"/>
              </a:xfrm>
              <a:prstGeom prst="rect">
                <a:avLst/>
              </a:prstGeom>
              <a:blipFill>
                <a:blip r:embed="rId5"/>
                <a:stretch>
                  <a:fillRect l="-11864" t="-5405" r="-66102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539181" y="3131682"/>
                <a:ext cx="4460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81" y="3131682"/>
                <a:ext cx="446084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686752" y="3131682"/>
                <a:ext cx="4460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752" y="3131682"/>
                <a:ext cx="446084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3938718" y="2843353"/>
                <a:ext cx="2525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718" y="2843353"/>
                <a:ext cx="252505" cy="215444"/>
              </a:xfrm>
              <a:prstGeom prst="rect">
                <a:avLst/>
              </a:prstGeom>
              <a:blipFill>
                <a:blip r:embed="rId7"/>
                <a:stretch>
                  <a:fillRect l="-14286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322875" y="297002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75" y="297002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4634" r="-243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508525" y="56841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body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545606" y="3573808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06" y="3573808"/>
                <a:ext cx="2546659" cy="243143"/>
              </a:xfrm>
              <a:prstGeom prst="rect">
                <a:avLst/>
              </a:prstGeom>
              <a:blipFill>
                <a:blip r:embed="rId9"/>
                <a:stretch>
                  <a:fillRect t="-5000" r="-119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5098" y="3570509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of motion: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709547" y="3915669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47" y="3915669"/>
                <a:ext cx="1133644" cy="225511"/>
              </a:xfrm>
              <a:prstGeom prst="rect">
                <a:avLst/>
              </a:prstGeom>
              <a:blipFill>
                <a:blip r:embed="rId10"/>
                <a:stretch>
                  <a:fillRect l="-3243" r="-108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8158" y="3884844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moment of inertia about center of rotation: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075359" y="4205725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59" y="4205725"/>
                <a:ext cx="1144095" cy="6365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3829" y="4425251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227690" y="4425251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which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214972" y="4321647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972" y="4321647"/>
                <a:ext cx="650756" cy="4322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8CF1-DB9D-FAFE-E09E-20ED6998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DE99-B9E6-2611-6B62-8131FD41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47BC8-285C-C69F-D8F0-4BC3AED9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2C44C129-E5CA-E2FB-BD29-49DE6AFE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" y="46287"/>
            <a:ext cx="5483426" cy="2219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1C3EF-6149-05D6-DA0B-E37F631FD9CC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CC849-6598-A3BD-C844-3BB59F05C32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716981-9318-2207-CF6C-4553B869C688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259E65-C349-7243-6A1E-0D6D851F16F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A80AAA-3465-EB4A-E163-B21288DD3B14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E94EC8-F95E-657E-F348-FFF395D7E5A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BE3EDB-76F4-8999-38EE-581AFCAEC058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EB7D6-A77F-F90F-A18F-B3E6C10FA9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3877-6E80-8C23-92CF-A9C79F6E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3E047-A4D2-412E-6A50-35051D7E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290918A8-76B1-8FD2-D5C7-B9E9712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586605" y="1346373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2CACE-9F02-5AC3-9822-BD60EA61A263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CA866B-532E-E5CC-695D-F35CF65B13D0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C653DA-4C0F-7FB4-04AC-E53E8CF1A45A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DD439-1088-80C3-9B00-BC7D93509BDF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E3100F-876E-F4E5-2855-24B87CC9EF2A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3295C4-8FDC-24D5-86D9-9BC558F4844C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97174-D917-24FF-BFF8-0BCC48D582DF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290A7-C3D8-1514-36A6-1BA38A6A5A95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4FAD8-910C-E243-28DB-1C41001CEDDC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B51762-A7BB-EB8F-898D-FED97824E754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20AE8-772B-85D6-66CD-42FEF7BBFF4E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C56CE-4F48-E965-AC7F-948C711F7197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E5D13-E66B-47C3-9CB0-AF26FCBCA6C8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05B7D7-1B90-76E6-CDE3-7D475E95963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B4D97F-2586-035F-A676-66EC4391C6B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AE75A4-772B-088A-BD13-68306F2A186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6B538A-013C-7D59-D4AD-739BD91F4845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A25D3-DE41-07A4-C9EA-412BC12589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FD9615-D4BF-FFF8-EDB0-89F572371064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3C8FCC-8ED5-E882-FF89-4DA81181BBCF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C2FAC3-3F39-4EE4-BE03-831CCB1F9D6D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3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F143-5B64-E79A-F944-99DB1682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152038D8-E0E8-BDF4-9214-1364CC48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3772" y="497081"/>
            <a:ext cx="3779240" cy="2834430"/>
          </a:xfrm>
          <a:prstGeom prst="rect">
            <a:avLst/>
          </a:prstGeom>
          <a:ln w="41275"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04CE2B-0CD9-5278-2FEF-3383F33103FE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E84D8-C549-8E62-48A8-13BE538BF108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44A0-37BF-2328-5734-8CF5D3C93BDA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7FAF1-334C-1441-53B7-928C16AA59CD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5E9726-3057-03FA-4595-18D643528A6B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9FA570-8FA3-A7C1-1E0A-49C86C963A6A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83018B-5856-D278-76D7-5FAB9804E56D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30E44-75DD-161B-17DB-659E5CFDE770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8A82DD-ECA1-46AB-4DA6-F6E1FA108D54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42B6C-A0EF-7122-D599-5B797093F405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4A14B-AFE9-7588-BF77-25F79D220D4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48E068-9F73-A9EE-2D1C-CE4334901963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891F0-268D-8176-9878-F25E33C58E4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C2FFC-425C-CCCA-3A0D-6E33E05A83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04BF8-A871-26E9-BC5C-3C92ED612C4B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A3BABE-1C7E-E263-F141-D57F82B12A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D37C58-7EFE-0F87-3E21-06648A61A35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8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FA19-BF5B-E035-D5C5-26D5D8F1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67EEC05B-DA94-D773-6376-1C596C3BD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32796" r="29905" b="28411"/>
          <a:stretch>
            <a:fillRect/>
          </a:stretch>
        </p:blipFill>
        <p:spPr>
          <a:xfrm rot="5400000">
            <a:off x="686028" y="-686028"/>
            <a:ext cx="1763033" cy="3135089"/>
          </a:xfrm>
        </p:spPr>
      </p:pic>
    </p:spTree>
    <p:extLst>
      <p:ext uri="{BB962C8B-B14F-4D97-AF65-F5344CB8AC3E}">
        <p14:creationId xmlns:p14="http://schemas.microsoft.com/office/powerpoint/2010/main" val="36618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518E-9AB2-E3A3-D7A2-0BE79F4D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22D38DF2-6231-3F3A-2D57-25232332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3" y="27362"/>
            <a:ext cx="1450950" cy="5557138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877AA20-442A-4A59-2805-20C2C9C9946A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5EB43E-06E7-8E8F-98F0-2D2D28A45959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40A84-F83A-516A-241D-E8B49CA3F7A1}"/>
              </a:ext>
            </a:extLst>
          </p:cNvPr>
          <p:cNvCxnSpPr>
            <a:cxnSpLocks/>
          </p:cNvCxnSpPr>
          <p:nvPr/>
        </p:nvCxnSpPr>
        <p:spPr>
          <a:xfrm>
            <a:off x="346391" y="558889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57B20-216B-BBBA-1ED4-EE0D79940EB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E2726-8196-F85F-B512-31B93CFDD424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81C71C-238F-6E0B-EB05-118D5D482D2A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821421-95C5-08CB-F86A-BAE2D762C5AE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EF5EA-4274-5F08-CA79-016DB8F638F7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D438B-6099-47B4-3C16-4508C8365752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229C6-CE95-AFD9-135A-3BB376F62BB2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512F3-CE3D-8555-2691-E897D44E731C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E1DED2-CA08-5250-158F-40247E24F719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4807-AD46-F8F9-8740-24DB2BF1C35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6FFD2B-CA97-95FF-9AC4-254207CB190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3CF6C-3EB7-6907-1C3D-1FDB0D6F645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DC9A28-1B49-7764-9574-4DAA42847D30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A37C1-313E-A1AF-4845-0EDFF310C82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3FCC-0C12-7948-B507-CBF599CD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A2EC2-5175-C29E-D50A-6E32D4EE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17405" y="1944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EB298C-7A48-E432-2EC9-926F638F0F25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E545EF-C313-301D-92B0-078E99A21A08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966F97-0041-17C0-7A36-C2BD778D0120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922BBB-FF08-9BD6-C0E1-3502CDDF5E3E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ED760-CCD1-8E83-6714-FFCFB4B284D1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6778BD-38DE-C306-7A4F-D948E4BFD191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D86D3-E2DA-E1DB-C5E8-8DD9831D7594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F061A6-2D38-F24A-1A37-A0CE2C24D96B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404086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2F34-BD50-6282-209D-B6484880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D2CE-74F6-1B13-A032-0957B982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A1BB8-EB1D-B938-6CA0-CA7BD0ADE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0380" cy="234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868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793C-F50D-CEFE-FB6D-48BAEBFB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EFBF-05DF-651C-CD60-5AE93CE1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4C427-B42F-9B1D-F385-ABD791E17A21}"/>
              </a:ext>
            </a:extLst>
          </p:cNvPr>
          <p:cNvGrpSpPr/>
          <p:nvPr/>
        </p:nvGrpSpPr>
        <p:grpSpPr>
          <a:xfrm>
            <a:off x="97974" y="14261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CD5910-A7B8-5125-06BB-9DD75A063E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1AD845-F4C5-6FF8-634A-D3E8489DBCA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A449A7-6F43-56ED-7AD6-186D555F1E7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1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6AAB-4C8A-8C07-F646-D3B4057B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4E1F-A1E2-5BAC-436B-1FB3DCE6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AE43B-D550-B33B-9099-0AE5FC6D7B98}"/>
              </a:ext>
            </a:extLst>
          </p:cNvPr>
          <p:cNvGrpSpPr/>
          <p:nvPr/>
        </p:nvGrpSpPr>
        <p:grpSpPr>
          <a:xfrm rot="10800000">
            <a:off x="110932" y="24838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F22A6A-6C2D-2D29-3003-4FD1C0C5CAE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8FBFB8-940A-5E85-F88E-52AC633E9F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36E73-8E8F-C99C-01B0-3BCC2BAF51F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9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73C-9A24-0199-83DB-FCCFDAAF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0B0F-58CD-E149-7A05-6003D74CC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33878-56DF-828F-A23F-0B715C0B8CF1}"/>
              </a:ext>
            </a:extLst>
          </p:cNvPr>
          <p:cNvGrpSpPr/>
          <p:nvPr/>
        </p:nvGrpSpPr>
        <p:grpSpPr>
          <a:xfrm>
            <a:off x="115617" y="127485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7085E-3E95-3632-66BE-A3066142A64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145E2-0B06-0E88-C6E7-443B49970E7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46E93E-09B2-0421-6AC8-96F507BD567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24984D-1BF9-6CB9-03A4-F2DB2F79DDF2}"/>
              </a:ext>
            </a:extLst>
          </p:cNvPr>
          <p:cNvGrpSpPr/>
          <p:nvPr/>
        </p:nvGrpSpPr>
        <p:grpSpPr>
          <a:xfrm rot="10800000">
            <a:off x="107075" y="650884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15A6E-EF17-F559-D272-594C6088F50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713957-74B5-979C-7F2D-F5F945E6E3A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D67303-815F-EAAE-1D27-0BE55594A9A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2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3318-FBFA-49F6-CC16-E8B40148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A6E28-5059-BA72-0024-40F95FD3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28C34-7B93-63C8-C4D8-4B413BCB4500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F7F719-05E7-297B-56C6-B7D5FE4E68B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B34AF-231F-1BB6-167E-0F3B46B0EB2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258538-404C-921A-AB60-34A479428C0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929A29-45CD-09C7-D46E-D9B9D116CF21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3BA8C-B3FA-88C9-BFB0-55613D2C39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BD2CD4-13A2-1EC7-DD96-A834BD713BE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773BA-8A2F-7C28-194E-ED84A0ADE2D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D81DAD-79A3-370A-4F13-02A0EE9F50E9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C48FE6-411E-84FA-30B4-129D274B92C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7D887-F063-AC10-A37B-7DA86049441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A18FB-3443-DF8D-8147-11D70E3090C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89AA18-87BC-B00D-D99C-0E6E8D487DA0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592720-1F62-FB2E-8225-6B242474E80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46BF7F-6942-FE91-61D8-1F9E6ADF8A2A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356040-D3F4-E915-FF3D-5EDADCF88C6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6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3BB9-E438-EA56-E8B3-0F003509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2EAA9-8377-174B-AE79-5C6DA1DF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4D266-08D1-69E1-8310-64ABEA03B30A}"/>
              </a:ext>
            </a:extLst>
          </p:cNvPr>
          <p:cNvGrpSpPr/>
          <p:nvPr/>
        </p:nvGrpSpPr>
        <p:grpSpPr>
          <a:xfrm>
            <a:off x="227799" y="347301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2629FD-5DE4-5FAE-D67E-2E114E9A45D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6100BF-4D59-3E03-1408-4B0DF3D7F77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5CD27E-EFB3-2F2F-56CC-9A6F73A0EE8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6E0579-CC65-9421-450D-F584DA07E00D}"/>
              </a:ext>
            </a:extLst>
          </p:cNvPr>
          <p:cNvGrpSpPr/>
          <p:nvPr/>
        </p:nvGrpSpPr>
        <p:grpSpPr>
          <a:xfrm rot="10800000">
            <a:off x="219257" y="870700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DB06C0-7985-A6AE-D7BE-0409E5EC2AD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F07742-F628-5B93-24CE-07593CB523E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7139C7-AEDE-FDD3-9D6E-5BA8ABFF29A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7810F8-19F8-F163-F461-3ECEBAB411F8}"/>
              </a:ext>
            </a:extLst>
          </p:cNvPr>
          <p:cNvGrpSpPr/>
          <p:nvPr/>
        </p:nvGrpSpPr>
        <p:grpSpPr>
          <a:xfrm rot="10800000">
            <a:off x="231842" y="954540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740559-C628-5050-4993-A13CAC8A46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C719E9-EF02-8DC3-1B58-2A81644952C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1B045C-F5D6-B3D5-42AB-B0285696343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3D6B7-4B17-E531-FA80-2F87977543C9}"/>
              </a:ext>
            </a:extLst>
          </p:cNvPr>
          <p:cNvGrpSpPr/>
          <p:nvPr/>
        </p:nvGrpSpPr>
        <p:grpSpPr>
          <a:xfrm>
            <a:off x="231842" y="252256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4113C-3B27-112C-4909-3AE77E2FAC8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1946F-6DE4-2509-B467-944769845C5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40CE91-2006-74D1-20C0-963D5C61D61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1163A9-CC19-0884-E579-49756A4EC20A}"/>
              </a:ext>
            </a:extLst>
          </p:cNvPr>
          <p:cNvGrpSpPr/>
          <p:nvPr/>
        </p:nvGrpSpPr>
        <p:grpSpPr>
          <a:xfrm>
            <a:off x="210716" y="145444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742844-1E98-0837-644F-B656AA93EF5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3B758C-F9D5-BE34-7187-EC2B9172398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53CD9B-7877-C04D-1ED7-6D11F6F205A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004D4A-B7B6-0F6C-96E2-D05EDBC301C9}"/>
              </a:ext>
            </a:extLst>
          </p:cNvPr>
          <p:cNvGrpSpPr/>
          <p:nvPr/>
        </p:nvGrpSpPr>
        <p:grpSpPr>
          <a:xfrm rot="10800000">
            <a:off x="227799" y="1052071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615C6-087E-67BA-84B8-580C2E826E9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92312-9CA2-8998-83A8-29D156815D4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219E2B-B3D9-5373-61CE-3C207FC6D98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9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56D9AB-0A67-7E0B-225E-718B21F6A7FD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E22F7-92B8-7BBF-45D6-EC54172144E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39037-459B-5D64-152E-F4FC92BAB4D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394AD7-A95D-7763-1806-C31849D19A3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33205-741D-938A-9FB5-FB784510E479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25673C-3038-7F69-B7D3-D667EAC276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64B35A-0A5F-1B14-B771-E32707E1496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042EA0-7588-0E59-FA09-B79162A8ED3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885E0-9149-A5E6-6843-0AD4BEB5C533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8FB3F0-78AF-D945-67D3-D9893990BEF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59950-8FC3-4FBB-5B68-716F5B323A0B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A94DD3-EE75-C2DF-C64F-2E71E4E798A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D0574E-CAF4-D5C4-BDD4-59E8A4B296AB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3A4CB-E8EE-6BBF-C20E-EE1858B0C8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53A879-651F-FBFA-E9BA-46147396618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76D4B-985F-05E3-EE3A-2131692FC1E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3D81B3-0C77-6C63-1108-0341C4A4F885}"/>
              </a:ext>
            </a:extLst>
          </p:cNvPr>
          <p:cNvGrpSpPr/>
          <p:nvPr/>
        </p:nvGrpSpPr>
        <p:grpSpPr>
          <a:xfrm>
            <a:off x="183277" y="1210815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A80073-97A8-A2C4-5F43-B4E7F002BDA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19BFDE-5D09-CCEE-DDEE-4CBE3E7FDEB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26C5C0-E074-AA4F-6F03-F4E792F23B2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3821BE-ECC6-98F1-CEF9-A103E829715B}"/>
              </a:ext>
            </a:extLst>
          </p:cNvPr>
          <p:cNvGrpSpPr/>
          <p:nvPr/>
        </p:nvGrpSpPr>
        <p:grpSpPr>
          <a:xfrm rot="10800000">
            <a:off x="174735" y="1734214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0C9EEE-49EF-B71F-52F3-EE0ABD9E2BD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F321C5-2612-DBDC-27C8-B26E71A1266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7F6488-C2D9-8E68-DA63-F44AD140DAE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6BC3B1-0C6D-9677-6099-6F2D3D5053CF}"/>
              </a:ext>
            </a:extLst>
          </p:cNvPr>
          <p:cNvGrpSpPr/>
          <p:nvPr/>
        </p:nvGrpSpPr>
        <p:grpSpPr>
          <a:xfrm rot="10800000">
            <a:off x="187320" y="181805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976779-5F23-B7B2-78C1-BAF37276A98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05C58C-0E81-ACC0-AF9A-2458874ED5D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9F7662-90BF-E003-D03E-915F03E28DB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335E1-2C92-9079-9898-CF3947B9ACD1}"/>
              </a:ext>
            </a:extLst>
          </p:cNvPr>
          <p:cNvGrpSpPr/>
          <p:nvPr/>
        </p:nvGrpSpPr>
        <p:grpSpPr>
          <a:xfrm>
            <a:off x="187320" y="1115770"/>
            <a:ext cx="3119715" cy="242126"/>
            <a:chOff x="8234363" y="1048512"/>
            <a:chExt cx="3119715" cy="2421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1C06B8-088C-3311-36AF-46EC1990B8C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1B8C9E-98A8-7F82-0024-DFEA51AE5A5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9124FE-68A5-3AFE-304D-86E32446B66A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49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1696-8B45-2D87-0500-56977B78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6D15-F411-26A6-54E1-D0A3D4DD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48F5E-9CA4-F226-BA80-6D43DEB4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333384" y="-333384"/>
            <a:ext cx="3516086" cy="4182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803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58F6303-C5D3-0A4F-5EE2-54008503B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51027"/>
              </p:ext>
            </p:extLst>
          </p:nvPr>
        </p:nvGraphicFramePr>
        <p:xfrm>
          <a:off x="19204" y="22289"/>
          <a:ext cx="9113910" cy="5698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400">
                  <a:extLst>
                    <a:ext uri="{9D8B030D-6E8A-4147-A177-3AD203B41FA5}">
                      <a16:colId xmlns:a16="http://schemas.microsoft.com/office/drawing/2014/main" val="3757382867"/>
                    </a:ext>
                  </a:extLst>
                </a:gridCol>
                <a:gridCol w="3535225">
                  <a:extLst>
                    <a:ext uri="{9D8B030D-6E8A-4147-A177-3AD203B41FA5}">
                      <a16:colId xmlns:a16="http://schemas.microsoft.com/office/drawing/2014/main" val="35062929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05528259"/>
                    </a:ext>
                  </a:extLst>
                </a:gridCol>
                <a:gridCol w="3439885">
                  <a:extLst>
                    <a:ext uri="{9D8B030D-6E8A-4147-A177-3AD203B41FA5}">
                      <a16:colId xmlns:a16="http://schemas.microsoft.com/office/drawing/2014/main" val="92806091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456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Naming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36495"/>
                  </a:ext>
                </a:extLst>
              </a:tr>
              <a:tr h="5448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95974"/>
                  </a:ext>
                </a:extLst>
              </a:tr>
              <a:tr h="5856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53714"/>
                  </a:ext>
                </a:extLst>
              </a:tr>
              <a:tr h="9246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492563"/>
                  </a:ext>
                </a:extLst>
              </a:tr>
              <a:tr h="13818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2U2D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Example: Stack consisting of 2 units of 2U2D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46807"/>
                  </a:ext>
                </a:extLst>
              </a:tr>
              <a:tr h="14692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3U3D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95929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72BC6E9-A8E4-8A72-A239-3CD427EAFC0B}"/>
              </a:ext>
            </a:extLst>
          </p:cNvPr>
          <p:cNvGrpSpPr/>
          <p:nvPr/>
        </p:nvGrpSpPr>
        <p:grpSpPr>
          <a:xfrm>
            <a:off x="1082106" y="896232"/>
            <a:ext cx="3119715" cy="242126"/>
            <a:chOff x="8234363" y="1048512"/>
            <a:chExt cx="3119715" cy="2421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C0D9C7-C58C-AFD5-0A9D-6849739EBD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6DD773-0E32-591E-35E8-04A0811E82F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8DA48-8FFE-7207-60D0-925E928CB5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D24968-06B4-FA07-BED1-410448D95556}"/>
              </a:ext>
            </a:extLst>
          </p:cNvPr>
          <p:cNvGrpSpPr/>
          <p:nvPr/>
        </p:nvGrpSpPr>
        <p:grpSpPr>
          <a:xfrm rot="10800000">
            <a:off x="1090647" y="1674413"/>
            <a:ext cx="3119715" cy="242126"/>
            <a:chOff x="8234363" y="1048512"/>
            <a:chExt cx="3119715" cy="2421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8E0D04-2422-9EA7-4D5A-F835984D7EE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B3B27A-7D78-CA1E-546E-B80CFFEFA5C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7281C6-A18A-60C8-464D-446C84178F5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C98F68-BFC2-3541-AE9D-BEF9CE7658A4}"/>
              </a:ext>
            </a:extLst>
          </p:cNvPr>
          <p:cNvGrpSpPr/>
          <p:nvPr/>
        </p:nvGrpSpPr>
        <p:grpSpPr>
          <a:xfrm>
            <a:off x="1073564" y="204336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FBEA8C-A518-7C15-D3D1-786B50219BF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DE336C-58D4-D15E-B961-E501D75FDA0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9E0AA-8A9C-E7D7-8962-54D11EFE5E7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8D430F-C664-C304-7878-C44692DADB6C}"/>
              </a:ext>
            </a:extLst>
          </p:cNvPr>
          <p:cNvGrpSpPr/>
          <p:nvPr/>
        </p:nvGrpSpPr>
        <p:grpSpPr>
          <a:xfrm rot="10800000">
            <a:off x="1065022" y="2566763"/>
            <a:ext cx="3119715" cy="242126"/>
            <a:chOff x="8234363" y="1048512"/>
            <a:chExt cx="3119715" cy="2421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6BE801-1C0B-0434-C14B-0A972708C13A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1138661-E6F9-214A-F677-24D7019BA12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78E433-98CA-9003-E43C-2D10257C52E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E2E44E-B769-A19E-EF9D-628F5EFB10EC}"/>
              </a:ext>
            </a:extLst>
          </p:cNvPr>
          <p:cNvGrpSpPr/>
          <p:nvPr/>
        </p:nvGrpSpPr>
        <p:grpSpPr>
          <a:xfrm>
            <a:off x="1065022" y="3192015"/>
            <a:ext cx="3119715" cy="242126"/>
            <a:chOff x="8234363" y="1048512"/>
            <a:chExt cx="3119715" cy="242126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0E32980-E6F3-65E0-E673-CD72AA429FD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16A116-AD62-EC5E-BE12-4C282862D21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044C14-AF0E-381C-31D9-7CAEABAAE08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21868A-E07C-B639-E004-64E0880DE400}"/>
              </a:ext>
            </a:extLst>
          </p:cNvPr>
          <p:cNvGrpSpPr/>
          <p:nvPr/>
        </p:nvGrpSpPr>
        <p:grpSpPr>
          <a:xfrm rot="10800000">
            <a:off x="1056480" y="3715414"/>
            <a:ext cx="3119715" cy="242126"/>
            <a:chOff x="8234363" y="1048512"/>
            <a:chExt cx="3119715" cy="24212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CDBACC5-B3B0-C214-5FF5-D661E7E42E3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1FEEC8-3BE9-B325-5A67-73049F13116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77293B-EE10-145B-9279-52A3B6A70F2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8108C8-CDF5-DF64-B528-1A98B0EF591C}"/>
              </a:ext>
            </a:extLst>
          </p:cNvPr>
          <p:cNvGrpSpPr/>
          <p:nvPr/>
        </p:nvGrpSpPr>
        <p:grpSpPr>
          <a:xfrm rot="10800000">
            <a:off x="1069065" y="3799254"/>
            <a:ext cx="3119715" cy="242126"/>
            <a:chOff x="8234363" y="1048512"/>
            <a:chExt cx="3119715" cy="24212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5FC7D34-8E44-2DA6-9676-DB5AD6E70BD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036E9F-57DD-50A6-E482-DA38523B3B9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98AD8D4-3290-38C6-7B38-47CA73BDE54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015BC1-0360-8209-6D9F-812333FB2F3E}"/>
              </a:ext>
            </a:extLst>
          </p:cNvPr>
          <p:cNvGrpSpPr/>
          <p:nvPr/>
        </p:nvGrpSpPr>
        <p:grpSpPr>
          <a:xfrm>
            <a:off x="1069065" y="3096970"/>
            <a:ext cx="3119715" cy="242126"/>
            <a:chOff x="8234363" y="1048512"/>
            <a:chExt cx="3119715" cy="24212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63A7242-8520-EE0D-0A5C-AAAED844E4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EB4C603-FEE1-EFD9-1566-2926080A525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BCBF5F-B09B-0B33-E297-0935E03DEBF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8F0C641-B868-D4FE-537B-8AC6B93C6936}"/>
              </a:ext>
            </a:extLst>
          </p:cNvPr>
          <p:cNvGrpSpPr/>
          <p:nvPr/>
        </p:nvGrpSpPr>
        <p:grpSpPr>
          <a:xfrm>
            <a:off x="1109545" y="4592724"/>
            <a:ext cx="3119715" cy="242126"/>
            <a:chOff x="8234363" y="1048512"/>
            <a:chExt cx="3119715" cy="24212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DD64E9-09B4-4EAD-D073-5E0F6E6090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89A869-EA34-C418-45CB-06342900CC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8AD53C-7E21-7E5F-631C-B2E81FCC3E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CD7F080-901E-6850-80F6-E3E50BD94165}"/>
              </a:ext>
            </a:extLst>
          </p:cNvPr>
          <p:cNvGrpSpPr/>
          <p:nvPr/>
        </p:nvGrpSpPr>
        <p:grpSpPr>
          <a:xfrm rot="10800000">
            <a:off x="1101003" y="5116123"/>
            <a:ext cx="3119715" cy="242126"/>
            <a:chOff x="8234363" y="1048512"/>
            <a:chExt cx="3119715" cy="2421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C357C1-D42A-B6EE-2538-33606C29B1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0E7495A-4A0B-5E1C-3316-C9CC8ECF96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5AB576-6F68-9DC4-4CC7-5DAA5E34798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29CD70-0761-701D-3403-B3AB89DEB86D}"/>
              </a:ext>
            </a:extLst>
          </p:cNvPr>
          <p:cNvGrpSpPr/>
          <p:nvPr/>
        </p:nvGrpSpPr>
        <p:grpSpPr>
          <a:xfrm rot="10800000">
            <a:off x="1113588" y="5199963"/>
            <a:ext cx="3119715" cy="242126"/>
            <a:chOff x="8234363" y="1048512"/>
            <a:chExt cx="3119715" cy="24212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08B8CEC-EA0A-2CFA-29CF-3B2647146D0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2AD8ECA-667D-C3D0-C882-6C31931B4F25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7EECEE8-7985-F234-5ACF-97800850D93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B7EAC60-A865-EDD8-33E1-8A41662020C1}"/>
              </a:ext>
            </a:extLst>
          </p:cNvPr>
          <p:cNvGrpSpPr/>
          <p:nvPr/>
        </p:nvGrpSpPr>
        <p:grpSpPr>
          <a:xfrm>
            <a:off x="1113588" y="4497679"/>
            <a:ext cx="3119715" cy="242126"/>
            <a:chOff x="8234363" y="1048512"/>
            <a:chExt cx="3119715" cy="24212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9F5473-1D1E-B0F7-0A43-56DACEF8934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C9AAB5-E2B2-2A76-D719-CBBED3F4E86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D0D51F-A8BA-99C2-06FB-DB8E4A83ECD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262D650-923D-E0E7-86F8-51D9C0AC4553}"/>
              </a:ext>
            </a:extLst>
          </p:cNvPr>
          <p:cNvGrpSpPr/>
          <p:nvPr/>
        </p:nvGrpSpPr>
        <p:grpSpPr>
          <a:xfrm>
            <a:off x="1092462" y="4390867"/>
            <a:ext cx="3119715" cy="242126"/>
            <a:chOff x="8234363" y="1048512"/>
            <a:chExt cx="3119715" cy="2421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0BCA549-BEE5-C8F3-0AAF-B0E2B5BB7810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269A25-42EC-A3C5-9B94-B81C550F282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A74FFF9-E341-45A2-621A-3EFCD36BE05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527868B-2E18-3076-6716-81B5CC32CF22}"/>
              </a:ext>
            </a:extLst>
          </p:cNvPr>
          <p:cNvGrpSpPr/>
          <p:nvPr/>
        </p:nvGrpSpPr>
        <p:grpSpPr>
          <a:xfrm rot="10800000">
            <a:off x="1109545" y="5297494"/>
            <a:ext cx="3119715" cy="242126"/>
            <a:chOff x="8234363" y="1048512"/>
            <a:chExt cx="3119715" cy="24212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876C5AE-A2C4-7344-9875-B8FFEDFDBB0B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AA4085A-18C8-8792-41C8-55126A616E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F70DA2-B809-7A65-4D3E-995C4DB884D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4B6D4-C933-2BCA-AE25-1FB57A22B2A4}"/>
              </a:ext>
            </a:extLst>
          </p:cNvPr>
          <p:cNvGrpSpPr/>
          <p:nvPr/>
        </p:nvGrpSpPr>
        <p:grpSpPr>
          <a:xfrm>
            <a:off x="5898268" y="982224"/>
            <a:ext cx="3119715" cy="242126"/>
            <a:chOff x="8234363" y="1048512"/>
            <a:chExt cx="3119715" cy="24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B21BC-1F92-A1DB-DD12-F5CA8E8CEDF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E75CD2-803F-DCD0-BC47-733EA049A3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80609-0008-C7F5-C85B-83944EB954D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E7D308-B841-D1ED-AB67-EE00E81FCE8F}"/>
              </a:ext>
            </a:extLst>
          </p:cNvPr>
          <p:cNvGrpSpPr/>
          <p:nvPr/>
        </p:nvGrpSpPr>
        <p:grpSpPr>
          <a:xfrm rot="10800000">
            <a:off x="5889726" y="1505623"/>
            <a:ext cx="3119715" cy="242126"/>
            <a:chOff x="8234363" y="1048512"/>
            <a:chExt cx="3119715" cy="2421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3D1054-7978-2195-06E5-73CDA366432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F8E097-38A3-298E-B105-1C01A5FD4AD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E62290-84AA-9976-4E30-BD751933185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66FAE-3F36-FDCC-DEEB-8FE59FC18CEE}"/>
              </a:ext>
            </a:extLst>
          </p:cNvPr>
          <p:cNvGrpSpPr/>
          <p:nvPr/>
        </p:nvGrpSpPr>
        <p:grpSpPr>
          <a:xfrm rot="10800000">
            <a:off x="5902311" y="1589463"/>
            <a:ext cx="3119715" cy="242126"/>
            <a:chOff x="8234363" y="1048512"/>
            <a:chExt cx="3119715" cy="2421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60F705-BEA7-3B74-597C-BE198577014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6E420-6CF2-9480-0D9E-84C061B55DB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A2112-DDB0-9676-2D09-15862A4C5BB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73CD6-7608-3921-B7BA-C4FB4E382600}"/>
              </a:ext>
            </a:extLst>
          </p:cNvPr>
          <p:cNvGrpSpPr/>
          <p:nvPr/>
        </p:nvGrpSpPr>
        <p:grpSpPr>
          <a:xfrm>
            <a:off x="5902311" y="887179"/>
            <a:ext cx="3119715" cy="242126"/>
            <a:chOff x="8234363" y="1048512"/>
            <a:chExt cx="3119715" cy="242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EC15DC-0433-37E2-DE57-4DB0072A175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70EB73-3AF8-E59C-F329-8F052EE9E4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9390E5-3CEC-1BFB-8163-C45627048A3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4FD930-4B88-E19A-9F2F-BF1A66FF12D8}"/>
              </a:ext>
            </a:extLst>
          </p:cNvPr>
          <p:cNvGrpSpPr/>
          <p:nvPr/>
        </p:nvGrpSpPr>
        <p:grpSpPr>
          <a:xfrm>
            <a:off x="5920038" y="1940162"/>
            <a:ext cx="3119715" cy="242126"/>
            <a:chOff x="8234363" y="1048512"/>
            <a:chExt cx="3119715" cy="2421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949D65-8D6D-EB80-9D34-85CC332E1E7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A405A8-C742-E4D2-5CBE-D7F85975938D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193C64-63ED-61B3-511F-EC83122F9F9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C6BE98-6F50-AC2C-F6BB-981EA634A7C7}"/>
              </a:ext>
            </a:extLst>
          </p:cNvPr>
          <p:cNvGrpSpPr/>
          <p:nvPr/>
        </p:nvGrpSpPr>
        <p:grpSpPr>
          <a:xfrm rot="10800000">
            <a:off x="5911496" y="2463561"/>
            <a:ext cx="3119715" cy="242126"/>
            <a:chOff x="8234363" y="1048512"/>
            <a:chExt cx="3119715" cy="2421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05761-409D-9CFC-01A6-837383EC087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32694B-D163-ED18-23A6-EBAD75F0D61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488D26-41B0-88D4-EA74-AB16984C2BE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F15475-63F4-138A-5F05-48EEEDBEA332}"/>
              </a:ext>
            </a:extLst>
          </p:cNvPr>
          <p:cNvGrpSpPr/>
          <p:nvPr/>
        </p:nvGrpSpPr>
        <p:grpSpPr>
          <a:xfrm rot="10800000">
            <a:off x="5924081" y="2547401"/>
            <a:ext cx="3119715" cy="242126"/>
            <a:chOff x="8234363" y="1048512"/>
            <a:chExt cx="3119715" cy="24212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B031208-0204-5ACE-5C69-DF50AEB6E29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0DFF1B-DD7B-913B-E020-DFF4E1996B1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BA19D6-337B-0D1F-D213-BA396AACE54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781877-6100-3691-42B4-5274A7031406}"/>
              </a:ext>
            </a:extLst>
          </p:cNvPr>
          <p:cNvGrpSpPr/>
          <p:nvPr/>
        </p:nvGrpSpPr>
        <p:grpSpPr>
          <a:xfrm>
            <a:off x="5924081" y="1845117"/>
            <a:ext cx="3119715" cy="242126"/>
            <a:chOff x="8234363" y="1048512"/>
            <a:chExt cx="3119715" cy="2421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9A7A73-C417-8C05-FAEB-1FFC72030DC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BF87F9E-EDEE-A9EA-928F-81134FCE06A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F5384A-C007-E5C0-239C-502FD0BA711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print of a machine&#10;&#10;AI-generated content may be incorrect.">
            <a:extLst>
              <a:ext uri="{FF2B5EF4-FFF2-40B4-BE49-F238E27FC236}">
                <a16:creationId xmlns:a16="http://schemas.microsoft.com/office/drawing/2014/main" id="{493461B9-E886-FDF6-2815-DB116594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57800" cy="6819767"/>
          </a:xfrm>
        </p:spPr>
      </p:pic>
    </p:spTree>
    <p:extLst>
      <p:ext uri="{BB962C8B-B14F-4D97-AF65-F5344CB8AC3E}">
        <p14:creationId xmlns:p14="http://schemas.microsoft.com/office/powerpoint/2010/main" val="370536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etal structure with a large pipe&#10;&#10;AI-generated content may be incorrect.">
            <a:extLst>
              <a:ext uri="{FF2B5EF4-FFF2-40B4-BE49-F238E27FC236}">
                <a16:creationId xmlns:a16="http://schemas.microsoft.com/office/drawing/2014/main" id="{3484A3F6-FAC5-1EF3-76AF-D7721CC2F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" y="27572"/>
            <a:ext cx="9050013" cy="45821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metal cylinder with a yellow pole&#10;&#10;AI-generated content may be incorrect.">
            <a:extLst>
              <a:ext uri="{FF2B5EF4-FFF2-40B4-BE49-F238E27FC236}">
                <a16:creationId xmlns:a16="http://schemas.microsoft.com/office/drawing/2014/main" id="{A31431C7-5877-237B-CE23-0276652B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" y="19787"/>
            <a:ext cx="1449185" cy="5555673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198FA332-F265-657A-EFBC-875466CF27F7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D3A65A-B36A-B138-BB50-CC05F5509C24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D9EEF-0703-E86F-1D7D-35362ED2FC51}"/>
              </a:ext>
            </a:extLst>
          </p:cNvPr>
          <p:cNvCxnSpPr>
            <a:cxnSpLocks/>
          </p:cNvCxnSpPr>
          <p:nvPr/>
        </p:nvCxnSpPr>
        <p:spPr>
          <a:xfrm>
            <a:off x="346391" y="5578007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2FA28A-C744-74F9-AFD6-E36FD1A1C19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E2619-7349-CAAF-22FD-02363C8C8A19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85C98B-C581-4DB5-891C-7F8D0365B008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FBC95-29E5-F23B-4E37-2662A90EBB21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802C-2E97-C4E2-0C87-A30355762390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D51D1-0A9B-0225-94B3-6D22ED12961C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D2D2-4E96-37CD-5388-BC5912AC656B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1AE59-BAA0-6BF8-AC33-12A5AF6AAC30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53324-0A05-4618-D70E-94BAEA54974F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ECCB4D-B10F-8818-ED64-C69250BAF0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376604-EC76-B669-E676-AEFB4E768A8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0432B2-F939-C80F-8910-371B7EBF645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1AF875-61B5-43CD-1F79-7969A8237C5E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DFE5E1-9CC9-7B2B-994D-C325D07D63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wires and cables&#10;&#10;AI-generated content may be incorrect.">
            <a:extLst>
              <a:ext uri="{FF2B5EF4-FFF2-40B4-BE49-F238E27FC236}">
                <a16:creationId xmlns:a16="http://schemas.microsoft.com/office/drawing/2014/main" id="{25E087FF-419C-1808-CDE6-EA4BCE86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21772"/>
            <a:ext cx="2834640" cy="37795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5A0E3B-A908-0B97-66E0-71DD06F663EF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629233-1B84-A83D-658A-A9CB17CFE8E0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FC3AE-E663-EFAA-FB04-BC7124F9C048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B3578-349F-DF58-0ED0-FF1DA59B4C3F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E9D578-2101-25FB-1D7C-6FED80B95BDC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48A9DEA-8B71-00BF-7941-1AD6C6E65B02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6E61FB-81C7-1A93-24F8-7E739119419E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2424E-4D7A-2B35-19F1-02E0F6E4DFDB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78C4B-6F1B-58A4-9AE4-8E95F1E06185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1AFAE8-8F11-57BB-90D5-B4B6705C5288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2145F-F97D-83F2-95F9-2AC303D0E4E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B591F1-3AE3-C43A-6A17-90E090128DED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E55018-3646-29F0-0E96-BCA04622FF5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16A410-52B3-6E31-5551-506157B0CEC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650D2D-C2C7-B7D3-2C77-8587CE3C6DB1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947592-33CB-2B92-3713-3DDFE582E5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04DCAB-D301-CE8B-7260-4E02CBFCCE2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3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machine&#10;&#10;AI-generated content may be incorrect.">
            <a:extLst>
              <a:ext uri="{FF2B5EF4-FFF2-40B4-BE49-F238E27FC236}">
                <a16:creationId xmlns:a16="http://schemas.microsoft.com/office/drawing/2014/main" id="{283CC7F4-7E36-5D55-8014-F235E3248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87" y="32656"/>
            <a:ext cx="3035300" cy="5638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white container with holes in the floor&#10;&#10;AI-generated content may be incorrect.">
            <a:extLst>
              <a:ext uri="{FF2B5EF4-FFF2-40B4-BE49-F238E27FC236}">
                <a16:creationId xmlns:a16="http://schemas.microsoft.com/office/drawing/2014/main" id="{2CA27C59-6378-3B66-47D2-D3881716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" y="28883"/>
            <a:ext cx="5747035" cy="23262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B8425-5B1A-3264-133A-DCCF091CCBA3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C743E6-1493-4298-5C35-F976C50212D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30A837-A808-E784-34C2-23DC94BA3C3A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4F046E-CDAF-E107-B671-6A1923C212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275F0-4968-62E1-9D82-FEBFED6AB4AF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CCDBB-156E-D9D4-20E6-0F0C2F234DB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6E8E01-5B60-9041-1FCB-581306654BAD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5570F0-D4E0-51C8-8E12-B2D4403ACE8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2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8276</TotalTime>
  <Words>472</Words>
  <Application>Microsoft Office PowerPoint</Application>
  <PresentationFormat>Widescreen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Vidhi Rasik Solanki</dc:creator>
  <cp:lastModifiedBy>Vidhi Rasik Solanki</cp:lastModifiedBy>
  <cp:revision>30</cp:revision>
  <cp:lastPrinted>2026-01-20T03:23:40Z</cp:lastPrinted>
  <dcterms:created xsi:type="dcterms:W3CDTF">2026-01-14T05:28:02Z</dcterms:created>
  <dcterms:modified xsi:type="dcterms:W3CDTF">2026-01-20T05:53:00Z</dcterms:modified>
</cp:coreProperties>
</file>